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45" r:id="rId2"/>
    <p:sldId id="846" r:id="rId3"/>
    <p:sldId id="847" r:id="rId4"/>
    <p:sldId id="848" r:id="rId5"/>
    <p:sldId id="84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2" y="2306649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295. GALDONA AWNG UN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0" y="3586802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Sound the Battle Cry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2:10</a:t>
            </a:r>
          </a:p>
          <a:p>
            <a:r>
              <a:rPr lang="en-US" sz="1500" dirty="0"/>
              <a:t>William Fisk Sherwin, 1826-1888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5300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905789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1984999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Galdona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un!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dialkhai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57668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105259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2255456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ding un, 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sawn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Hosana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0923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905789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1984999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tezialzial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5041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905789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2049393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07690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181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295. GALDONA AWNG UN </vt:lpstr>
      <vt:lpstr>1  </vt:lpstr>
      <vt:lpstr>Sakkik  </vt:lpstr>
      <vt:lpstr>2  </vt:lpstr>
      <vt:lpstr>3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2018-12-14T15:03:08Z</dcterms:modified>
</cp:coreProperties>
</file>